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309" r:id="rId4"/>
    <p:sldId id="281" r:id="rId5"/>
    <p:sldId id="282" r:id="rId6"/>
    <p:sldId id="296" r:id="rId7"/>
    <p:sldId id="283" r:id="rId8"/>
    <p:sldId id="297" r:id="rId9"/>
    <p:sldId id="298" r:id="rId10"/>
    <p:sldId id="299" r:id="rId11"/>
    <p:sldId id="300" r:id="rId12"/>
    <p:sldId id="302" r:id="rId13"/>
    <p:sldId id="308" r:id="rId14"/>
    <p:sldId id="304" r:id="rId15"/>
    <p:sldId id="306" r:id="rId16"/>
    <p:sldId id="275" r:id="rId17"/>
    <p:sldId id="31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2326" autoAdjust="0"/>
  </p:normalViewPr>
  <p:slideViewPr>
    <p:cSldViewPr snapToGrid="0">
      <p:cViewPr varScale="1">
        <p:scale>
          <a:sx n="79" d="100"/>
          <a:sy n="79" d="100"/>
        </p:scale>
        <p:origin x="16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22AB7-5935-434D-99E3-6D55F5AEB2A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E6903-679E-41D7-A9A0-D37C1E31F2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585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DOEHRS-HC consists</a:t>
            </a:r>
            <a:r>
              <a:rPr lang="en-US" baseline="0" dirty="0" smtClean="0"/>
              <a:t> of sub-fields (examiner information, UIC/WICs, audiometers, listeners) that are associated with multiple records and are required to be filled out correctly; current fields are individually associated with a patient record(s); Correct user/examiner required to be logged into software.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3396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All students should try this only once, show the Invalid user name/password prompt, inform everyone that you can only try to access DOEHRS-HC and the DR but on the third consecutive invalid try, the application will lock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user’s</a:t>
            </a:r>
            <a:r>
              <a:rPr lang="en-US" baseline="0" dirty="0" smtClean="0"/>
              <a:t> accounts; for DOEHRS-HC another HCPM user can unlock/clear the password of the user or the user can contact the DHA help desk for a temporary password</a:t>
            </a:r>
          </a:p>
          <a:p>
            <a:r>
              <a:rPr lang="en-US" baseline="0" dirty="0" smtClean="0"/>
              <a:t>Password expires every 60 days; previous 10 passwords cannot be used</a:t>
            </a:r>
          </a:p>
          <a:p>
            <a:r>
              <a:rPr lang="en-US" baseline="0" dirty="0" smtClean="0"/>
              <a:t>Clear password if you will not be using the DOEHRS-HC system for an extended period of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7773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Always log in under</a:t>
            </a:r>
            <a:r>
              <a:rPr lang="en-US" baseline="0" dirty="0" smtClean="0"/>
              <a:t> your own user identity, use above password; remind again password is case sensitive</a:t>
            </a:r>
          </a:p>
          <a:p>
            <a:r>
              <a:rPr lang="en-US" baseline="0" dirty="0" smtClean="0"/>
              <a:t>Students: for the remainder of the class always log in under your user ID/examiner</a:t>
            </a:r>
          </a:p>
          <a:p>
            <a:r>
              <a:rPr lang="en-US" baseline="0" dirty="0" smtClean="0"/>
              <a:t>Use menu to bring up the Run Test and CCA-200 windows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8669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Always log in under</a:t>
            </a:r>
            <a:r>
              <a:rPr lang="en-US" baseline="0" dirty="0" smtClean="0"/>
              <a:t> your own user identity, use above password; remind again password is case sensitive</a:t>
            </a:r>
          </a:p>
          <a:p>
            <a:r>
              <a:rPr lang="en-US" baseline="0" dirty="0" smtClean="0"/>
              <a:t>Students: for the remainder of the class always log in under your user ID/examiner</a:t>
            </a:r>
          </a:p>
          <a:p>
            <a:r>
              <a:rPr lang="en-US" baseline="0" dirty="0" smtClean="0"/>
              <a:t>Use menu to bring up the Run Test and CCA-200 windows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4811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Standardization</a:t>
            </a:r>
            <a:r>
              <a:rPr lang="en-US" baseline="0" dirty="0" smtClean="0"/>
              <a:t> of students desktop makes it easier for the instructors to visually see that all are students are on the correct window/DOEHRS-HC location. Also some smaller desktop screens may overlap the DOEHRS-HC/CCA-200 window; the tech needs to view the right side of the CCA-200 window for any status problems.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867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971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Initializing audiometer hardware window, several pop-up prompts and/or error messages may appear when the application opens, read/become familiar with them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resolve them prior to continuing</a:t>
            </a:r>
            <a:endParaRPr lang="en-US" dirty="0" smtClean="0"/>
          </a:p>
          <a:p>
            <a:pPr defTabSz="931774">
              <a:defRPr/>
            </a:pPr>
            <a:r>
              <a:rPr lang="en-US" dirty="0" smtClean="0"/>
              <a:t>Most common error message, hardware connections, power is off or interface cable is disconnected</a:t>
            </a:r>
          </a:p>
          <a:p>
            <a:r>
              <a:rPr lang="en-US" dirty="0" smtClean="0"/>
              <a:t>Ensure to always turn off power prior to connecting/disconnecting audiometer from the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computer or each other</a:t>
            </a:r>
          </a:p>
          <a:p>
            <a:pPr defTabSz="931774">
              <a:defRPr/>
            </a:pPr>
            <a:r>
              <a:rPr lang="en-US" dirty="0" smtClean="0"/>
              <a:t>Add user identity into each DOEHRS-HC work station where audio testing/DOEHRS data entry will be performed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040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Have all students choose the same user identity</a:t>
            </a:r>
          </a:p>
          <a:p>
            <a:r>
              <a:rPr lang="en-US" dirty="0" smtClean="0"/>
              <a:t>Read prompts that appear with log-in, if there are audiometric errors</a:t>
            </a:r>
            <a:r>
              <a:rPr lang="en-US" baseline="0" dirty="0" smtClean="0"/>
              <a:t> bring it to the facilitators attention; </a:t>
            </a:r>
          </a:p>
          <a:p>
            <a:r>
              <a:rPr lang="en-US" baseline="0" dirty="0" smtClean="0"/>
              <a:t>Ensure all students have only 3 users in their database, any more/less then the initial student database is not installed, close DOEHRS-HC and immediately replace database with the correct one.</a:t>
            </a:r>
          </a:p>
          <a:p>
            <a:endParaRPr lang="en-US" baseline="0" dirty="0" smtClean="0"/>
          </a:p>
          <a:p>
            <a:r>
              <a:rPr lang="en-US" dirty="0" smtClean="0"/>
              <a:t>Sub-fields affect multiple records and have to be filled out correctly, if the examiners information is filed out incorrectly it will affect all records that the user</a:t>
            </a:r>
            <a:r>
              <a:rPr lang="en-US" baseline="0" dirty="0" smtClean="0"/>
              <a:t> creates.</a:t>
            </a:r>
          </a:p>
          <a:p>
            <a:r>
              <a:rPr lang="en-US" baseline="0" dirty="0" smtClean="0"/>
              <a:t>Have students go to File&gt;Users, all training databases should have 3 HCPM users in it,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or less than 3 then the incorrect “initial student database” is present, replace it with the correct database.</a:t>
            </a:r>
          </a:p>
          <a:p>
            <a:r>
              <a:rPr lang="en-US" baseline="0" dirty="0" smtClean="0"/>
              <a:t>Note: additional functions under users: lock/unlock account, clear password, delete user - just makes user inactive, once created, examiner information will never be fully deleted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87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students log in using a specific user ID, do not type in a password; enter/verify</a:t>
            </a:r>
            <a:r>
              <a:rPr lang="en-US" baseline="0" dirty="0" smtClean="0"/>
              <a:t> </a:t>
            </a:r>
            <a:r>
              <a:rPr lang="en-US" dirty="0" smtClean="0"/>
              <a:t>Qwerty1234567890_</a:t>
            </a:r>
            <a:r>
              <a:rPr lang="en-US" baseline="0" dirty="0" smtClean="0"/>
              <a:t>  in change password window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946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 prompts that appear with log-in, if there are audiometric errors</a:t>
            </a:r>
            <a:r>
              <a:rPr lang="en-US" baseline="0" dirty="0" smtClean="0"/>
              <a:t> bring it to the facilitators attention; </a:t>
            </a:r>
          </a:p>
          <a:p>
            <a:r>
              <a:rPr lang="en-US" baseline="0" dirty="0" smtClean="0"/>
              <a:t>Ensure all students have only 3 users in their database, any more/less then the initial student database is not installed, close DOEHRS-HC and immediately replace database with the correct one.</a:t>
            </a:r>
          </a:p>
          <a:p>
            <a:endParaRPr lang="en-US" baseline="0" dirty="0" smtClean="0"/>
          </a:p>
          <a:p>
            <a:r>
              <a:rPr lang="en-US" dirty="0" smtClean="0"/>
              <a:t>Sub-fields affect multiple records and have to be filled out correctly, if the examiners information is filed out incorrectly it will affect all records that the user</a:t>
            </a:r>
            <a:r>
              <a:rPr lang="en-US" baseline="0" dirty="0" smtClean="0"/>
              <a:t> creates.</a:t>
            </a:r>
          </a:p>
          <a:p>
            <a:r>
              <a:rPr lang="en-US" baseline="0" dirty="0" smtClean="0"/>
              <a:t>Have students go to File&gt;Users, all training databases should have 3 HCPM users in it,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or less than 3 then the incorrect “initial student database” is present, replace it with the correct database.</a:t>
            </a:r>
          </a:p>
          <a:p>
            <a:r>
              <a:rPr lang="en-US" baseline="0" dirty="0" smtClean="0"/>
              <a:t>Note: additional functions under users: lock/unlock account, clear password, delete user - just makes user inactive, once created, examiner information will never be fully deleted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029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This is a sub-field, any mistakes will be multiplied by the number of audiograms done by this user.</a:t>
            </a:r>
          </a:p>
          <a:p>
            <a:r>
              <a:rPr lang="en-US" baseline="0" dirty="0" smtClean="0"/>
              <a:t>Bottom line: make sure these fields are filled out correctly</a:t>
            </a:r>
          </a:p>
          <a:p>
            <a:r>
              <a:rPr lang="en-US" baseline="0" dirty="0" smtClean="0"/>
              <a:t>To add user, ensure New User is selected</a:t>
            </a:r>
          </a:p>
          <a:p>
            <a:r>
              <a:rPr lang="en-US" baseline="0" dirty="0" smtClean="0"/>
              <a:t>Type in last name as the user name</a:t>
            </a:r>
          </a:p>
          <a:p>
            <a:r>
              <a:rPr lang="en-US" baseline="0" dirty="0" smtClean="0"/>
              <a:t>Privilege = HCPM</a:t>
            </a:r>
          </a:p>
          <a:p>
            <a:pPr defTabSz="931774">
              <a:defRPr/>
            </a:pPr>
            <a:r>
              <a:rPr lang="en-US" baseline="0" dirty="0" smtClean="0"/>
              <a:t>Note: Throughout DOEHRS-HC previously selected drop down windows limit future drop down window selections; always use the tab to advance to the next field, do not skip fields</a:t>
            </a:r>
          </a:p>
          <a:p>
            <a:r>
              <a:rPr lang="en-US" baseline="0" dirty="0" smtClean="0"/>
              <a:t>Enter examiner data, office symbol = work location</a:t>
            </a:r>
          </a:p>
          <a:p>
            <a:r>
              <a:rPr lang="en-US" baseline="0" dirty="0" smtClean="0"/>
              <a:t>For training purposes all students select 68546A as their test site.</a:t>
            </a:r>
          </a:p>
          <a:p>
            <a:r>
              <a:rPr lang="en-US" baseline="0" dirty="0" smtClean="0"/>
              <a:t>Review for future use, testing facility is as follows:</a:t>
            </a:r>
          </a:p>
          <a:p>
            <a:r>
              <a:rPr lang="en-US" baseline="0" dirty="0" smtClean="0"/>
              <a:t>USA examiners uses zip code of the audio booth; USAF uses examiners PAS code as testing facility; USN/USMC uses UIC of the test booth location.</a:t>
            </a:r>
          </a:p>
          <a:p>
            <a:r>
              <a:rPr lang="en-US" baseline="0" dirty="0" smtClean="0"/>
              <a:t>Use 2189 as the course number, followed by 2-5 digits depending on service providing audio course with the sponsoring service letter at the end of the certification number:</a:t>
            </a:r>
          </a:p>
          <a:p>
            <a:r>
              <a:rPr lang="en-US" baseline="0" dirty="0" smtClean="0"/>
              <a:t>A = Army; F = Air Force; N = Navy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406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Resolve any errors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931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aseline="0" dirty="0" smtClean="0"/>
              <a:t>Examiner role is restrictive, following areas are inaccessible: users, exclude password, 2217 delete, audiogram edit, audit train report</a:t>
            </a:r>
          </a:p>
          <a:p>
            <a:pPr defTabSz="931774">
              <a:defRPr/>
            </a:pPr>
            <a:r>
              <a:rPr lang="en-US" baseline="0" dirty="0" smtClean="0"/>
              <a:t>Most important: users with examiner privileges can’t add, edit, unlock, clear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user’s</a:t>
            </a:r>
            <a:r>
              <a:rPr lang="en-US" baseline="0" dirty="0" smtClean="0"/>
              <a:t> password or edit any audiograms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438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the students log in,</a:t>
            </a:r>
            <a:r>
              <a:rPr lang="en-US" baseline="0" dirty="0" smtClean="0"/>
              <a:t> </a:t>
            </a:r>
            <a:r>
              <a:rPr lang="en-US" dirty="0" smtClean="0"/>
              <a:t>use password Qwerty1234567890_</a:t>
            </a:r>
            <a:r>
              <a:rPr lang="en-US" baseline="0" dirty="0" smtClean="0"/>
              <a:t>  one time only (this is to demonstrate the login failure)</a:t>
            </a:r>
          </a:p>
          <a:p>
            <a:pPr defTabSz="931774">
              <a:defRPr/>
            </a:pPr>
            <a:r>
              <a:rPr lang="en-US" baseline="0" dirty="0" smtClean="0"/>
              <a:t>All students should try this only once, show the Invalid user name/password prompt displayed on the next slide</a:t>
            </a:r>
          </a:p>
          <a:p>
            <a:r>
              <a:rPr lang="en-US" baseline="0" dirty="0" smtClean="0"/>
              <a:t>Password is case sensitive, ensure caps lock is not engaged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042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160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51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7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448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6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69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95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619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34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63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40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76402-B088-4C37-BE9E-433AFAD85BFD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07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0"/>
            <a:ext cx="10972800" cy="161924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590D25"/>
                </a:solidFill>
                <a:latin typeface="+mn-lt"/>
              </a:rPr>
              <a:t>DOEHRS-HC User Creation Practicum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7925" y="5172075"/>
            <a:ext cx="7305675" cy="1009650"/>
          </a:xfrm>
        </p:spPr>
        <p:txBody>
          <a:bodyPr>
            <a:normAutofit fontScale="70000" lnSpcReduction="20000"/>
          </a:bodyPr>
          <a:lstStyle/>
          <a:p>
            <a:r>
              <a:rPr lang="en-US" sz="5200" b="1" dirty="0">
                <a:solidFill>
                  <a:srgbClr val="660033"/>
                </a:solidFill>
              </a:rPr>
              <a:t>Tri-Service Hearing Technician </a:t>
            </a:r>
            <a:endParaRPr lang="en-US" sz="5200" b="1" dirty="0" smtClean="0">
              <a:solidFill>
                <a:srgbClr val="660033"/>
              </a:solidFill>
            </a:endParaRPr>
          </a:p>
          <a:p>
            <a:r>
              <a:rPr lang="en-US" sz="5200" b="1" dirty="0" smtClean="0">
                <a:solidFill>
                  <a:srgbClr val="660033"/>
                </a:solidFill>
              </a:rPr>
              <a:t>4.2 </a:t>
            </a:r>
            <a:r>
              <a:rPr lang="en-US" sz="5200" b="1" dirty="0">
                <a:solidFill>
                  <a:srgbClr val="660033"/>
                </a:solidFill>
              </a:rPr>
              <a:t>Certification Course</a:t>
            </a:r>
            <a:endParaRPr lang="en-US" sz="52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00" r="1"/>
          <a:stretch/>
        </p:blipFill>
        <p:spPr>
          <a:xfrm>
            <a:off x="36576" y="2717590"/>
            <a:ext cx="12126468" cy="14333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4760" y="5599253"/>
            <a:ext cx="2990476" cy="12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06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590D25"/>
                </a:solidFill>
                <a:latin typeface="+mn-lt"/>
              </a:rPr>
              <a:t>DOEHRS-HC User Creation Practicum</a:t>
            </a: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/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DOEHRS-HC Examiner Privileges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47394"/>
            <a:ext cx="11582401" cy="46767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Fields unavailable under examiners privileges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733" y="1871900"/>
            <a:ext cx="4314286" cy="2266667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954" y="1871900"/>
            <a:ext cx="2220953" cy="27342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858" y="1880710"/>
            <a:ext cx="1822857" cy="19171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2666" y="1880710"/>
            <a:ext cx="1822857" cy="19171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144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590D25"/>
                </a:solidFill>
                <a:latin typeface="+mn-lt"/>
              </a:rPr>
              <a:t>DOEHRS-HC User Creation Practicum</a:t>
            </a: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/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DOEHRS-HC Change Login/User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47394"/>
            <a:ext cx="11582401" cy="46767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Enter User ID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PW = Qwerty1234567890_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Do not attempt to login more than one </a:t>
            </a:r>
            <a:r>
              <a:rPr lang="en-US" sz="2800" b="1" dirty="0"/>
              <a:t>time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731" y="2834245"/>
            <a:ext cx="2321905" cy="2858571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2140" y="2834245"/>
            <a:ext cx="3460953" cy="2343809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0789" y="2834245"/>
            <a:ext cx="3975714" cy="3274762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45912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590D25"/>
                </a:solidFill>
                <a:latin typeface="+mn-lt"/>
              </a:rPr>
              <a:t>DOEHRS-HC User Creation Practicum</a:t>
            </a: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/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DOEHRS-HC Change Login/User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47394"/>
            <a:ext cx="11582401" cy="46767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Any 3 consecutive DOEHRS-HC </a:t>
            </a:r>
            <a:r>
              <a:rPr lang="en-US" sz="2800" b="1" dirty="0"/>
              <a:t>access attempts with an invalid password will lock your account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Passwords expire every 60 days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Cleared passwords never expire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265" y="3441190"/>
            <a:ext cx="4756000" cy="2108572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5522" y="3441192"/>
            <a:ext cx="5637333" cy="2114000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10770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590D25"/>
                </a:solidFill>
                <a:latin typeface="+mn-lt"/>
              </a:rPr>
              <a:t>DOEHRS-HC User Creation Practicum</a:t>
            </a: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/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DOEHRS-HC Change Login/User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10325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71778"/>
            <a:ext cx="11582401" cy="46767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Enter User ID/no password press OK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PW = Qwerty1234567890_</a:t>
            </a:r>
          </a:p>
          <a:p>
            <a:pPr algn="l"/>
            <a:endParaRPr lang="en-US" sz="2800" b="1" dirty="0"/>
          </a:p>
          <a:p>
            <a:pPr algn="l"/>
            <a:endParaRPr lang="en-US" sz="2800" b="1" dirty="0" smtClean="0"/>
          </a:p>
          <a:p>
            <a:pPr algn="l"/>
            <a:endParaRPr lang="en-US" sz="2800" b="1" dirty="0"/>
          </a:p>
          <a:p>
            <a:pPr algn="l"/>
            <a:endParaRPr lang="en-US" sz="2800" b="1" dirty="0"/>
          </a:p>
          <a:p>
            <a:pPr algn="l"/>
            <a:endParaRPr lang="en-US" sz="2800" b="1" dirty="0"/>
          </a:p>
          <a:p>
            <a:pPr algn="l"/>
            <a:endParaRPr 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Functions&gt;Run Test/CCA-200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Resolve any audiometer error messages prior to continuing</a:t>
            </a:r>
            <a:endParaRPr lang="en-US" sz="36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5" y="2381185"/>
            <a:ext cx="2321905" cy="2858571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2547" y="2381185"/>
            <a:ext cx="3460953" cy="2343809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35261" y="2381185"/>
            <a:ext cx="3975714" cy="3274762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01901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590D25"/>
                </a:solidFill>
                <a:latin typeface="+mn-lt"/>
              </a:rPr>
              <a:t>DOEHRS-HC User Creation Practicum</a:t>
            </a: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/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DOEHRS-HC Unlock Account/Clear Password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59586"/>
            <a:ext cx="11582401" cy="46767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Any HCPM on the local database can unlock and clear passwords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374" y="2135036"/>
            <a:ext cx="5511905" cy="2952381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5294" y="2135036"/>
            <a:ext cx="5511905" cy="2952381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  <p:cxnSp>
        <p:nvCxnSpPr>
          <p:cNvPr id="14" name="Straight Arrow Connector 13"/>
          <p:cNvCxnSpPr/>
          <p:nvPr/>
        </p:nvCxnSpPr>
        <p:spPr>
          <a:xfrm>
            <a:off x="5521702" y="3051048"/>
            <a:ext cx="4548890" cy="2133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19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316990" y="6059424"/>
            <a:ext cx="11582401" cy="536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>
                <a:cs typeface="Arial" panose="020B0604020202020204" pitchFamily="34" charset="0"/>
              </a:rPr>
              <a:t>While in training always arrange your DOEHRS-HC desktop as displayed</a:t>
            </a:r>
            <a:endParaRPr lang="en-US" sz="2800" b="1" dirty="0"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" y="-10"/>
            <a:ext cx="12246000" cy="5902000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25182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DOEHRS-HC </a:t>
            </a:r>
            <a:r>
              <a:rPr lang="en-US" sz="3600" b="1" dirty="0">
                <a:solidFill>
                  <a:srgbClr val="590D25"/>
                </a:solidFill>
                <a:latin typeface="+mn-lt"/>
              </a:rPr>
              <a:t>User Creation </a:t>
            </a: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Summary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47394"/>
            <a:ext cx="11582401" cy="4676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DOEHRS-HC application/software description</a:t>
            </a:r>
            <a:endParaRPr 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 smtClean="0"/>
              <a:t>DOEHRS-HC </a:t>
            </a:r>
            <a:r>
              <a:rPr lang="en-US" altLang="en-US" sz="2800" b="1" dirty="0"/>
              <a:t>user creation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Examiner versus HCPM privileges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Vital examiner fields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Examiner data entry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Unlock user accounts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Clear user passwords</a:t>
            </a:r>
          </a:p>
        </p:txBody>
      </p:sp>
    </p:spTree>
    <p:extLst>
      <p:ext uri="{BB962C8B-B14F-4D97-AF65-F5344CB8AC3E}">
        <p14:creationId xmlns:p14="http://schemas.microsoft.com/office/powerpoint/2010/main" val="282516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0"/>
            <a:ext cx="10972800" cy="161924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590D25"/>
                </a:solidFill>
                <a:latin typeface="+mn-lt"/>
              </a:rPr>
              <a:t>DOEHRS-HC User Creation Practicum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7925" y="5172075"/>
            <a:ext cx="7305675" cy="1009650"/>
          </a:xfrm>
        </p:spPr>
        <p:txBody>
          <a:bodyPr>
            <a:normAutofit fontScale="70000" lnSpcReduction="20000"/>
          </a:bodyPr>
          <a:lstStyle/>
          <a:p>
            <a:r>
              <a:rPr lang="en-US" sz="5200" b="1" dirty="0">
                <a:solidFill>
                  <a:srgbClr val="660033"/>
                </a:solidFill>
              </a:rPr>
              <a:t>Tri-Service Hearing Technician </a:t>
            </a:r>
            <a:endParaRPr lang="en-US" sz="5200" b="1" dirty="0" smtClean="0">
              <a:solidFill>
                <a:srgbClr val="660033"/>
              </a:solidFill>
            </a:endParaRPr>
          </a:p>
          <a:p>
            <a:r>
              <a:rPr lang="en-US" sz="5200" b="1" dirty="0" smtClean="0">
                <a:solidFill>
                  <a:srgbClr val="660033"/>
                </a:solidFill>
              </a:rPr>
              <a:t>4.2 </a:t>
            </a:r>
            <a:r>
              <a:rPr lang="en-US" sz="5200" b="1" dirty="0">
                <a:solidFill>
                  <a:srgbClr val="660033"/>
                </a:solidFill>
              </a:rPr>
              <a:t>Certification Course</a:t>
            </a:r>
            <a:endParaRPr lang="en-US" sz="52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00" r="1"/>
          <a:stretch/>
        </p:blipFill>
        <p:spPr>
          <a:xfrm>
            <a:off x="36576" y="2717590"/>
            <a:ext cx="12126468" cy="14333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4760" y="5599253"/>
            <a:ext cx="2990476" cy="1238095"/>
          </a:xfrm>
          <a:prstGeom prst="rect">
            <a:avLst/>
          </a:prstGeom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206240" y="1465616"/>
            <a:ext cx="3791712" cy="12170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lIns="91416" tIns="45708" rIns="91416" bIns="45708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? Questions ?</a:t>
            </a:r>
            <a:endParaRPr lang="en-US" sz="5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249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590D25"/>
                </a:solidFill>
                <a:latin typeface="+mn-lt"/>
              </a:rPr>
              <a:t>DOEHRS-HC User Creation Practicum</a:t>
            </a: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/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Learning Objectives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676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 smtClean="0"/>
              <a:t>1.3.1	Understand Software used to enter DoD Hearing Conservation 	Audiograms</a:t>
            </a:r>
          </a:p>
          <a:p>
            <a:pPr algn="l"/>
            <a:r>
              <a:rPr lang="en-US" sz="2800" b="1" dirty="0" smtClean="0"/>
              <a:t>1.3.2	Create </a:t>
            </a:r>
            <a:r>
              <a:rPr lang="en-US" sz="2800" b="1" dirty="0"/>
              <a:t>a DOEHRS-HC user identity</a:t>
            </a:r>
          </a:p>
          <a:p>
            <a:pPr algn="l"/>
            <a:r>
              <a:rPr lang="en-US" sz="2800" b="1" dirty="0" smtClean="0"/>
              <a:t>1.3.3</a:t>
            </a:r>
            <a:r>
              <a:rPr lang="en-US" sz="2800" b="1" dirty="0"/>
              <a:t>	Understand the different user privileges/restrictions</a:t>
            </a:r>
          </a:p>
          <a:p>
            <a:pPr algn="l"/>
            <a:r>
              <a:rPr lang="en-US" sz="2800" b="1" dirty="0" smtClean="0"/>
              <a:t>1.3.4</a:t>
            </a:r>
            <a:r>
              <a:rPr lang="en-US" sz="2800" b="1" dirty="0"/>
              <a:t>	Select correct user privilege</a:t>
            </a:r>
          </a:p>
          <a:p>
            <a:pPr algn="l"/>
            <a:r>
              <a:rPr lang="en-US" sz="2800" b="1" dirty="0" smtClean="0"/>
              <a:t>1.3.5</a:t>
            </a:r>
            <a:r>
              <a:rPr lang="en-US" sz="2800" b="1" dirty="0"/>
              <a:t>	Understand vital examiner fields</a:t>
            </a:r>
          </a:p>
          <a:p>
            <a:pPr algn="l"/>
            <a:r>
              <a:rPr lang="en-US" sz="2800" b="1" dirty="0" smtClean="0"/>
              <a:t>1.3.6</a:t>
            </a:r>
            <a:r>
              <a:rPr lang="en-US" sz="2800" b="1" dirty="0"/>
              <a:t>	Enter examiner information correctly</a:t>
            </a:r>
          </a:p>
          <a:p>
            <a:pPr algn="l"/>
            <a:r>
              <a:rPr lang="en-US" sz="2800" b="1" dirty="0" smtClean="0"/>
              <a:t>1.3.7</a:t>
            </a:r>
            <a:r>
              <a:rPr lang="en-US" sz="2800" b="1" dirty="0"/>
              <a:t>	Understand how to unlock accounts</a:t>
            </a:r>
          </a:p>
          <a:p>
            <a:pPr algn="l"/>
            <a:r>
              <a:rPr lang="en-US" sz="2800" b="1" dirty="0" smtClean="0"/>
              <a:t>1.3.8</a:t>
            </a:r>
            <a:r>
              <a:rPr lang="en-US" sz="2800" b="1" dirty="0"/>
              <a:t>	Understand how to clear </a:t>
            </a:r>
            <a:r>
              <a:rPr lang="en-US" sz="2800" b="1" dirty="0" smtClean="0"/>
              <a:t>passwords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8939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590D25"/>
                </a:solidFill>
                <a:latin typeface="+mn-lt"/>
              </a:rPr>
              <a:t>DOEHRS-HC </a:t>
            </a: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Defense Occupational and Environmental Health Readiness System – Hearing Conservation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47394"/>
            <a:ext cx="11582401" cy="4676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DOEHRS-HC is the Military Services system of record for conducting monitoring audiometry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DOEHRS-HC consists of: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Desktop database software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Microprocessor Audiometer hardware and software (Benson Medical Instruments CCA-200)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Web-based data repository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All monitoring audiometry for the Military Services personnel will be recorded in DOEHRS-HC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17331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590D25"/>
                </a:solidFill>
                <a:latin typeface="+mn-lt"/>
              </a:rPr>
              <a:t>DOEHRS-HC User Creation Practicum</a:t>
            </a: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/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DOEHRS-HC Application Access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47394"/>
            <a:ext cx="11582401" cy="4676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DOEHRS-HC is integrated with the audiometer testing software application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DOEHRS-HC ICON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/>
              <a:t>Acknowledge DOD notice and consent banner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/>
              <a:t>Resolve any audiometer error messages prior to continuing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An HCPM user needs to log in to add additional users into the </a:t>
            </a:r>
            <a:r>
              <a:rPr lang="en-US" sz="2800" b="1" dirty="0" smtClean="0"/>
              <a:t>database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Resolve any CCA-200 error messages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Only authorized certified technicians can perform audio testing and are required to test under their user </a:t>
            </a:r>
            <a:r>
              <a:rPr lang="en-US" sz="2800" b="1" dirty="0" smtClean="0"/>
              <a:t>identity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 smtClean="0"/>
              <a:t>Completed DOEHRS-HC certification course</a:t>
            </a:r>
            <a:endParaRPr lang="en-US" sz="2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62206" y="1806279"/>
            <a:ext cx="1800000" cy="1485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1159" y="4919874"/>
            <a:ext cx="2895238" cy="1704762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52510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590D25"/>
                </a:solidFill>
                <a:latin typeface="+mn-lt"/>
              </a:rPr>
              <a:t>DOEHRS-HC User Creation Practicum</a:t>
            </a: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/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>
                <a:solidFill>
                  <a:srgbClr val="590D25"/>
                </a:solidFill>
                <a:latin typeface="+mn-lt"/>
              </a:rPr>
              <a:t>DOEHRS-HC Application Access</a:t>
            </a:r>
            <a:endParaRPr lang="en-US" sz="36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47394"/>
            <a:ext cx="11582401" cy="4676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There are 3 HCPM users in the local DOEHRS-HC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/>
              <a:t>SMITHA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/>
              <a:t>SMITHAF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/>
              <a:t>SMITHN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Log in using User ID </a:t>
            </a:r>
            <a:r>
              <a:rPr lang="en-US" sz="2800" b="1" dirty="0" smtClean="0"/>
              <a:t>________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7301" y="1872364"/>
            <a:ext cx="6019048" cy="4076190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91765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590D25"/>
                </a:solidFill>
                <a:latin typeface="+mn-lt"/>
              </a:rPr>
              <a:t>DOEHRS-HC User Creation Practicum</a:t>
            </a: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/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>
                <a:solidFill>
                  <a:srgbClr val="590D25"/>
                </a:solidFill>
                <a:latin typeface="+mn-lt"/>
              </a:rPr>
              <a:t>DOEHRS-HC Application Access</a:t>
            </a:r>
            <a:endParaRPr lang="en-US" sz="36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47394"/>
            <a:ext cx="11582401" cy="4676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Enter user name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Do not enter a password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Press </a:t>
            </a:r>
            <a:r>
              <a:rPr lang="en-US" sz="2800" b="1" dirty="0"/>
              <a:t>OK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New/Verify password = Qwerty1234567890_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79" y="3420749"/>
            <a:ext cx="3009524" cy="2038095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2080" y="3412400"/>
            <a:ext cx="3630000" cy="2990000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65460" y="3415094"/>
            <a:ext cx="2580952" cy="1447619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89954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590D25"/>
                </a:solidFill>
                <a:latin typeface="+mn-lt"/>
              </a:rPr>
              <a:t>DOEHRS-HC User Creation Practicum</a:t>
            </a: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/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DOEHRS-HC HCPM User Login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59586"/>
            <a:ext cx="11582401" cy="4676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An HCPM user has to be logged into the DOEHRS-HC work station in order to add yourself as a </a:t>
            </a:r>
            <a:r>
              <a:rPr lang="en-US" sz="2800" b="1" dirty="0" smtClean="0"/>
              <a:t>new DOEHRS-HC </a:t>
            </a:r>
            <a:r>
              <a:rPr lang="en-US" sz="2800" b="1" dirty="0"/>
              <a:t>user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User identity needs to be created on each DOEHRS-HC work station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Always log in under your own user identity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Verify 3 </a:t>
            </a:r>
            <a:r>
              <a:rPr lang="en-US" sz="2800" b="1" dirty="0"/>
              <a:t>users in current work station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b="47504"/>
          <a:stretch/>
        </p:blipFill>
        <p:spPr>
          <a:xfrm>
            <a:off x="1714797" y="3635087"/>
            <a:ext cx="3641143" cy="2530907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  <p:pic>
        <p:nvPicPr>
          <p:cNvPr id="1028" name="Picture 4" descr="C:\Users\THEODO~1.MAS\AppData\Local\Temp\SNAGHTML13f4f72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5927" y="3635087"/>
            <a:ext cx="5115048" cy="307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30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590D25"/>
                </a:solidFill>
                <a:latin typeface="+mn-lt"/>
              </a:rPr>
              <a:t>DOEHRS-HC User Creation Practicum</a:t>
            </a: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/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Create DOEHRS-HC User/Examiner Sub-Fields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6767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User name = last name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Select HCPM privilege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Enter </a:t>
            </a:r>
            <a:r>
              <a:rPr lang="en-US" sz="2800" b="1" dirty="0"/>
              <a:t>correct examiner data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/>
              <a:t>ID# = SSN linked with certification number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en-US" sz="2400" b="1" dirty="0"/>
              <a:t>DoD Comp filters testing facility selections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885" y="2203701"/>
            <a:ext cx="4055429" cy="21306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8092" y="1210194"/>
            <a:ext cx="5467047" cy="4885904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10694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590D25"/>
                </a:solidFill>
                <a:latin typeface="+mn-lt"/>
              </a:rPr>
              <a:t>DOEHRS-HC User Creation Practicum</a:t>
            </a: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/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Saving DOEHRS-HC User/Examiner Sub-Fields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48917"/>
            <a:ext cx="11582401" cy="49434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Ensure data is correct prior to saving user/examiner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Once saved ensure 4 examiners are present in the user drop down window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796" y="1834896"/>
            <a:ext cx="3819048" cy="1847619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0368" y="3868804"/>
            <a:ext cx="2466667" cy="1400000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96341" y="2042153"/>
            <a:ext cx="5177143" cy="334857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233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1079</TotalTime>
  <Words>1626</Words>
  <Application>Microsoft Office PowerPoint</Application>
  <PresentationFormat>Widescreen</PresentationFormat>
  <Paragraphs>175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DOEHRS-HC User Creation Practicum</vt:lpstr>
      <vt:lpstr>DOEHRS-HC User Creation Practicum Learning Objectives</vt:lpstr>
      <vt:lpstr>DOEHRS-HC Defense Occupational and Environmental Health Readiness System – Hearing Conservation</vt:lpstr>
      <vt:lpstr>DOEHRS-HC User Creation Practicum DOEHRS-HC Application Access</vt:lpstr>
      <vt:lpstr>DOEHRS-HC User Creation Practicum DOEHRS-HC Application Access</vt:lpstr>
      <vt:lpstr>DOEHRS-HC User Creation Practicum DOEHRS-HC Application Access</vt:lpstr>
      <vt:lpstr>DOEHRS-HC User Creation Practicum DOEHRS-HC HCPM User Login</vt:lpstr>
      <vt:lpstr>DOEHRS-HC User Creation Practicum Create DOEHRS-HC User/Examiner Sub-Fields</vt:lpstr>
      <vt:lpstr>DOEHRS-HC User Creation Practicum Saving DOEHRS-HC User/Examiner Sub-Fields</vt:lpstr>
      <vt:lpstr>DOEHRS-HC User Creation Practicum DOEHRS-HC Examiner Privileges</vt:lpstr>
      <vt:lpstr>DOEHRS-HC User Creation Practicum DOEHRS-HC Change Login/User</vt:lpstr>
      <vt:lpstr>DOEHRS-HC User Creation Practicum DOEHRS-HC Change Login/User</vt:lpstr>
      <vt:lpstr>DOEHRS-HC User Creation Practicum DOEHRS-HC Change Login/User</vt:lpstr>
      <vt:lpstr>DOEHRS-HC User Creation Practicum DOEHRS-HC Unlock Account/Clear Password</vt:lpstr>
      <vt:lpstr>PowerPoint Presentation</vt:lpstr>
      <vt:lpstr>DOEHRS-HC User Creation Practicum Summary</vt:lpstr>
      <vt:lpstr>DOEHRS-HC User Creation Practicum</vt:lpstr>
    </vt:vector>
  </TitlesOfParts>
  <Company>DHA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Hearing Conservation Overview</dc:title>
  <dc:creator>Mason, Theodore D. (CIV)</dc:creator>
  <cp:lastModifiedBy>Mason, Theodore D. (CIV)</cp:lastModifiedBy>
  <cp:revision>55</cp:revision>
  <dcterms:created xsi:type="dcterms:W3CDTF">2021-11-08T10:46:43Z</dcterms:created>
  <dcterms:modified xsi:type="dcterms:W3CDTF">2021-12-27T11:12:24Z</dcterms:modified>
</cp:coreProperties>
</file>